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24" r:id="rId2"/>
    <p:sldId id="348" r:id="rId3"/>
    <p:sldId id="345" r:id="rId4"/>
    <p:sldId id="312" r:id="rId5"/>
    <p:sldId id="349" r:id="rId6"/>
    <p:sldId id="350" r:id="rId7"/>
    <p:sldId id="351" r:id="rId8"/>
    <p:sldId id="325" r:id="rId9"/>
    <p:sldId id="352" r:id="rId10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5B9F3-1F17-4036-B249-211DAFB1BD18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3F52F-EDB2-4773-AB60-9104EACE2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4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6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4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88743-0456-515E-9D3B-C1F3A513C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6843C2-AB6C-00CE-25AE-044E058F7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251FD32B-2E0E-72C7-D398-EA9F09F3F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42D2FD-F8F1-3042-2673-FE899D7CA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ЗОТОВА АНАСТАСИЯ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«НОВОГОДНИЕ ДРУЗЬЯ»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«ПАННО, КОЛЛАЖ»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F480CE-9B5E-FBE3-F51F-F9327C97284C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324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4F928-E497-100C-41C4-943C06AC8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ED057E-C58F-98C6-1052-EA1E90417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BCE99850-5734-2000-40A2-05204A6E8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D73DCA-D11F-153A-4921-BF679DCA0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ОРЕХОВА АНАСТАСИЯ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«НОВОГОДНИЕ ДРУЗЬЯ»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5-7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«ПАННО, КОЛЛАЖ»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EAAF08-DBA5-D126-7880-F61F97B8C362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3110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1723-BE1F-4E6F-6EAE-1E8476C9C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304D0B-9C45-C3EC-B39D-0B3864B00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F70259E1-4306-54DC-4693-F7B54BA3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14A3E8A-8C0A-59EB-727E-D5EA1555E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МАРТЫШОВА АНАСТАСИЯ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</a:t>
            </a:r>
            <a:r>
              <a:rPr lang="ru-RU" altLang="ru-RU" sz="2000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Капитошка</a:t>
            </a: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«КИНУСАЙГА «МЕДВЕЖОНОК»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«ПАННО, КОЛЛАЖ»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D468B9-4F9B-7D6E-B0F3-361DB6226B90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70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23825" y="-157918"/>
            <a:ext cx="6534150" cy="983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КОСМЫНИНА АНАСТАСИЯ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«Капитошка»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«НОВОГОДНЯЯ ИГРУШКА»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«ПАННО, КОЛЛАЖ»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973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D665A-C2F9-0A00-6427-A8314150C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557297-4263-89CF-135B-A5C23A63A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B41B8E7E-E860-C592-0083-EE8B01160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65375DD-D3E4-02BA-6BF8-8BD9E4012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157918"/>
            <a:ext cx="6534150" cy="983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МУСАТОВА АННА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«Капитошка»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«НАРЯДНАЯ ЁЛОЧКА»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«ПАННО, КОЛЛАЖ»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1378F8-7DF4-306D-DBF1-A1F5FDA02CB5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643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855F-7B17-D636-F62A-4C138FE86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3704A2-CB60-2A04-E057-988A23242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29143272-313B-815D-0082-2326477A7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9F9CCE6-967B-0488-C059-D99D343FA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157918"/>
            <a:ext cx="6534150" cy="983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СЁМИНА ЕКАТЕРИНА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«Капитошка»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«ГНОМИКИ»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«ПАННО, КОЛЛАЖ»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2853D6-6684-6A59-9666-96409FF86B3D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72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86221-8681-4938-08E8-24FBBBB25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BCD64A-7EFC-44DD-C0CE-66CA884E6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9E7976E6-FE98-BB02-51A2-23735193E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74A4C5A-8D0D-E70D-6342-33BCB5A8A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157918"/>
            <a:ext cx="6534150" cy="983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МИХАЙЛЕНКО СТАНИСЛАВА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«Капитошка»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«ГНОМ»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</a:t>
            </a:r>
            <a:r>
              <a:rPr lang="ru-RU" altLang="ru-RU" b="1" i="1" dirty="0" err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Моргачева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Лариса Алексеевна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«ПАННО, КОЛЛАЖ»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32B393-5CCB-7A71-DAD9-879667DEBDC7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075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692DD-4F24-9571-E03F-E42B8F447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4F975E-8E37-D5A1-2D7A-015FFA2D9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6116B64-D18B-E5E0-8591-D6188C6E2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338DD02-56BF-1348-D24B-6030ECFA0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КУЗНЕЦОВА АНЖЕЛИКА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«Фантазия»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«НОВЫЙ ГОД В ЛЕСУ»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Быкова Светлана Евгеньевна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«ПАННО, КОЛЛАЖ»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760A42-346C-DA83-E42A-67ECE97BBBBE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000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8B09A-7DF2-B620-E151-12A923585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ACA6C6-0C5D-72C2-5183-9F289C893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63B0D149-B095-FB11-1C3C-A2D7A3991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02FFE9-1C95-3FA1-1D96-E1E4E2B01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ДАКИНА АНГЕЛИНА</a:t>
            </a:r>
            <a:endParaRPr lang="ru-RU" altLang="ru-RU" sz="32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«Фантазия»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</a:t>
            </a: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«БЕЗ ПЯТИ МИНУТ НОВЫЙ ГОД!»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Быкова Светлана Евгеньевна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14-17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«ПАННО, КОЛЛАЖ»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890A07-16CE-CC4D-AB78-60E179924581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99649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</TotalTime>
  <Words>616</Words>
  <Application>Microsoft Office PowerPoint</Application>
  <PresentationFormat>Лист A4 (210x297 мм)</PresentationFormat>
  <Paragraphs>304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71</cp:revision>
  <cp:lastPrinted>2024-12-24T11:36:33Z</cp:lastPrinted>
  <dcterms:created xsi:type="dcterms:W3CDTF">2021-12-24T13:10:02Z</dcterms:created>
  <dcterms:modified xsi:type="dcterms:W3CDTF">2024-12-26T11:51:09Z</dcterms:modified>
</cp:coreProperties>
</file>